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60" r:id="rId4"/>
    <p:sldId id="259" r:id="rId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F0F3"/>
    <a:srgbClr val="9CEAEE"/>
    <a:srgbClr val="6FE1E7"/>
    <a:srgbClr val="48D9E0"/>
    <a:srgbClr val="29D3DB"/>
    <a:srgbClr val="1FB0B7"/>
    <a:srgbClr val="167D82"/>
    <a:srgbClr val="95F5F0"/>
    <a:srgbClr val="C8FAF8"/>
    <a:srgbClr val="A3E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57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0E11D30-CE82-41C0-A55A-DF941FB593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74474EA8-8D93-4AAC-AF18-D09DA003FF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4554B8F-0BD3-4A6F-9F9C-BCC26F0F1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77D08-9547-4B66-9C9E-D4ADFFC6A7AA}" type="datetimeFigureOut">
              <a:rPr lang="zh-TW" altLang="en-US" smtClean="0"/>
              <a:t>2025/4/2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D48385B-417C-43CE-829C-8CF5EBBC8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E0C9276-6FCD-40FB-89B4-5AFE80650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97739-A489-48CA-BC42-B78BDF70ED8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48240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72DF46F-A544-4258-8FDC-B2A2E5B838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09F97FD5-B8F7-4E7D-BE27-363F9BD61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AC83809-AB87-4FBC-97AA-D56C94F1E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77D08-9547-4B66-9C9E-D4ADFFC6A7AA}" type="datetimeFigureOut">
              <a:rPr lang="zh-TW" altLang="en-US" smtClean="0"/>
              <a:t>2025/4/2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B0CF4A0-1CBC-4973-B1F0-6129A87D6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31DC259-302C-46A4-BB75-3E43BA74D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97739-A489-48CA-BC42-B78BDF70ED8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5010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3022D35E-F71E-41C8-89AC-65CB1DA7CC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C6456729-4D8B-411A-8CAE-CAC76824C4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E0FD48E-165E-4235-9F82-5649786AC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77D08-9547-4B66-9C9E-D4ADFFC6A7AA}" type="datetimeFigureOut">
              <a:rPr lang="zh-TW" altLang="en-US" smtClean="0"/>
              <a:t>2025/4/2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D13ACE8-B747-4EC3-AABB-24BE8800A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C47076A-FBF3-48B0-A5C8-E8EECA280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97739-A489-48CA-BC42-B78BDF70ED8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49759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FB5DA39-BFA0-4E95-A18F-82C6D0E35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66FBCB5-89C6-449C-BC08-235E5989CB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433C0E0-CAD0-44FC-87AA-AFC7E2AA2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77D08-9547-4B66-9C9E-D4ADFFC6A7AA}" type="datetimeFigureOut">
              <a:rPr lang="zh-TW" altLang="en-US" smtClean="0"/>
              <a:t>2025/4/2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BC38F8E-B2E9-4979-B26E-3C9C598BD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D94DE84-4FC9-489F-8321-4C003883A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97739-A489-48CA-BC42-B78BDF70ED8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07303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FA7365D-2B4F-4263-BC8C-26AADFB5E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D822A006-F484-45CB-A35C-B62F2A265D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7B7358E-2131-48F1-8D74-1CDD448EC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77D08-9547-4B66-9C9E-D4ADFFC6A7AA}" type="datetimeFigureOut">
              <a:rPr lang="zh-TW" altLang="en-US" smtClean="0"/>
              <a:t>2025/4/2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8A3BB68-DBF8-4243-826A-8F46D60B0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BF6FA0D-57AA-46BB-82C2-9312C2427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97739-A489-48CA-BC42-B78BDF70ED8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05178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4FB1DA9-01A1-4928-BD09-502A12B89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86C913F-8064-4F7A-B95C-4F56D8EE84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830A9F0A-80FA-474A-B5B0-06102BEED9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F50CEA3-BD9D-4885-BB0D-5B7BF0180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77D08-9547-4B66-9C9E-D4ADFFC6A7AA}" type="datetimeFigureOut">
              <a:rPr lang="zh-TW" altLang="en-US" smtClean="0"/>
              <a:t>2025/4/2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8AAFF837-99D7-4ECB-A574-74ECA6DFB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B288B300-0530-47C6-81AA-F4C4B406F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97739-A489-48CA-BC42-B78BDF70ED8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0527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C483F6E-8384-408B-8938-9C0003A3F6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2870568A-D31F-4069-8E2F-0B43859C9D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3F61DE3B-5269-44A5-90F2-63443BEFA8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AF996D6C-6535-4F78-A986-744EC4557E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9198CFC1-A1CE-4995-B2C7-178780F707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C884AA31-110B-4D29-B8FF-21A33317A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77D08-9547-4B66-9C9E-D4ADFFC6A7AA}" type="datetimeFigureOut">
              <a:rPr lang="zh-TW" altLang="en-US" smtClean="0"/>
              <a:t>2025/4/2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AB7F9A10-3E83-4AD2-A663-5FE983C94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4AC6EBE5-98C2-4918-B5F6-D6CFD1553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97739-A489-48CA-BC42-B78BDF70ED8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0391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3C51375-7DEB-4ED9-8E15-9FB45C6F2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B9018A4B-E1A6-4712-B175-6E612DB43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77D08-9547-4B66-9C9E-D4ADFFC6A7AA}" type="datetimeFigureOut">
              <a:rPr lang="zh-TW" altLang="en-US" smtClean="0"/>
              <a:t>2025/4/2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DBB3E315-935F-403E-B53C-68D848C64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92BE9F32-7160-4910-832D-61A5CCE66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97739-A489-48CA-BC42-B78BDF70ED8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650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ADD1E9A2-7871-4DA2-908A-FE84FB783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77D08-9547-4B66-9C9E-D4ADFFC6A7AA}" type="datetimeFigureOut">
              <a:rPr lang="zh-TW" altLang="en-US" smtClean="0"/>
              <a:t>2025/4/2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B2A3D739-4EF9-4EB8-BD54-3888B8786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CFD5440B-6B80-4063-80A4-958BD8F1E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97739-A489-48CA-BC42-B78BDF70ED8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5342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D76597F-8493-47AC-B5B1-44B1A6B75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05E1E81-6E06-4C48-95F4-C76CCB79B6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B378C383-9760-421C-B209-31FFDCE2EA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65932E67-5368-4B47-BD73-ACF5518D1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77D08-9547-4B66-9C9E-D4ADFFC6A7AA}" type="datetimeFigureOut">
              <a:rPr lang="zh-TW" altLang="en-US" smtClean="0"/>
              <a:t>2025/4/2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24B9132B-9BDD-4928-B112-2D3ED808B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4346285E-C56C-4EDD-9408-D3AD82798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97739-A489-48CA-BC42-B78BDF70ED8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10015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4DDABC0-ACEA-4B47-98D9-461C823B3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B707ABF6-663C-472A-9F07-1A43F47696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159EFAB8-2B6D-4CF0-B8C1-2E9E93FD97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A587D356-ECEB-4192-AADE-CC5AC4EA4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77D08-9547-4B66-9C9E-D4ADFFC6A7AA}" type="datetimeFigureOut">
              <a:rPr lang="zh-TW" altLang="en-US" smtClean="0"/>
              <a:t>2025/4/2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AF2D7450-F5AD-4D09-B46B-4BF95DD03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ABF21D34-7CA6-47E4-8A58-A161DA76A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97739-A489-48CA-BC42-B78BDF70ED8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9721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0CD79945-91BE-4D94-84D1-5D2BC7554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2431A85-B8C9-4CAC-8BFA-8277E195C6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0198855-0C16-4600-9D58-442D583A6A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B77D08-9547-4B66-9C9E-D4ADFFC6A7AA}" type="datetimeFigureOut">
              <a:rPr lang="zh-TW" altLang="en-US" smtClean="0"/>
              <a:t>2025/4/2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7049FC7-A974-48D3-935C-EEB67338D8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DF1387A-A81A-43A9-AFB2-2276D6A670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D97739-A489-48CA-BC42-B78BDF70ED8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81238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4991808-3A82-489E-B247-787869DE72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03984"/>
            <a:ext cx="9144000" cy="1625016"/>
          </a:xfrm>
        </p:spPr>
        <p:txBody>
          <a:bodyPr anchor="ctr">
            <a:normAutofit/>
          </a:bodyPr>
          <a:lstStyle/>
          <a:p>
            <a:r>
              <a:rPr lang="en-US" altLang="zh-TW" sz="5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altLang="zh-CN" sz="5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acificVis</a:t>
            </a:r>
            <a:r>
              <a:rPr lang="en-US" altLang="zh-CN" sz="5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2025 Template</a:t>
            </a:r>
            <a:endParaRPr lang="zh-TW" altLang="en-US" sz="5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7496B238-FB6C-41C4-B3DA-6A0A4AD0D7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29000"/>
            <a:ext cx="9144000" cy="981537"/>
          </a:xfrm>
        </p:spPr>
        <p:txBody>
          <a:bodyPr anchor="ctr"/>
          <a:lstStyle/>
          <a:p>
            <a:r>
              <a:rPr lang="en-US" altLang="ja-JP" dirty="0">
                <a:solidFill>
                  <a:srgbClr val="002060"/>
                </a:solidFill>
              </a:rPr>
              <a:t>Author1	Author2</a:t>
            </a:r>
          </a:p>
          <a:p>
            <a:r>
              <a:rPr kumimoji="1" lang="en-US" altLang="ja-JP" dirty="0">
                <a:solidFill>
                  <a:srgbClr val="002060"/>
                </a:solidFill>
              </a:rPr>
              <a:t>Affiliation</a:t>
            </a:r>
            <a:endParaRPr kumimoji="1" lang="ja-JP" alt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6974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5C94A5F-365A-4A9C-9343-811981B2CD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 Slide 1</a:t>
            </a:r>
            <a:endParaRPr lang="zh-TW" altLang="en-US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內容版面配置區 9">
            <a:extLst>
              <a:ext uri="{FF2B5EF4-FFF2-40B4-BE49-F238E27FC236}">
                <a16:creationId xmlns:a16="http://schemas.microsoft.com/office/drawing/2014/main" id="{C0021725-D594-4524-80E9-F58FFD70A2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Item 1</a:t>
            </a:r>
          </a:p>
          <a:p>
            <a:pPr lvl="1"/>
            <a:r>
              <a:rPr lang="en-US" altLang="ja-JP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Sub-item 1</a:t>
            </a:r>
          </a:p>
          <a:p>
            <a:pPr lvl="1"/>
            <a:r>
              <a:rPr kumimoji="1" lang="en-US" altLang="ja-JP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Sub-item 2</a:t>
            </a:r>
          </a:p>
          <a:p>
            <a:r>
              <a:rPr lang="en-US" altLang="ja-JP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Item 2</a:t>
            </a:r>
            <a:endParaRPr kumimoji="1" lang="ja-JP" altLang="en-US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0731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5C94A5F-365A-4A9C-9343-811981B2CD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 Slide 2</a:t>
            </a:r>
            <a:endParaRPr lang="zh-TW" altLang="en-US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內容版面配置區 9">
            <a:extLst>
              <a:ext uri="{FF2B5EF4-FFF2-40B4-BE49-F238E27FC236}">
                <a16:creationId xmlns:a16="http://schemas.microsoft.com/office/drawing/2014/main" id="{C0021725-D594-4524-80E9-F58FFD70A2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Item 1</a:t>
            </a:r>
          </a:p>
          <a:p>
            <a:pPr lvl="1"/>
            <a:r>
              <a:rPr lang="en-US" altLang="ja-JP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Sub-item 1</a:t>
            </a:r>
          </a:p>
          <a:p>
            <a:pPr lvl="1"/>
            <a:r>
              <a:rPr kumimoji="1" lang="en-US" altLang="ja-JP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Sub-item 2</a:t>
            </a:r>
          </a:p>
          <a:p>
            <a:r>
              <a:rPr lang="en-US" altLang="ja-JP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Item 2</a:t>
            </a:r>
            <a:endParaRPr kumimoji="1" lang="ja-JP" altLang="en-US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477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>
            <a:extLst>
              <a:ext uri="{FF2B5EF4-FFF2-40B4-BE49-F238E27FC236}">
                <a16:creationId xmlns:a16="http://schemas.microsoft.com/office/drawing/2014/main" id="{3DED76B5-8156-4553-9A44-D8D4776D4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altLang="zh-TW" sz="5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Section Title</a:t>
            </a:r>
            <a:endParaRPr lang="zh-TW" altLang="en-US" sz="5400" dirty="0"/>
          </a:p>
        </p:txBody>
      </p:sp>
    </p:spTree>
    <p:extLst>
      <p:ext uri="{BB962C8B-B14F-4D97-AF65-F5344CB8AC3E}">
        <p14:creationId xmlns:p14="http://schemas.microsoft.com/office/powerpoint/2010/main" val="2022392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95</TotalTime>
  <Words>31</Words>
  <Application>Microsoft Macintosh PowerPoint</Application>
  <PresentationFormat>寬螢幕</PresentationFormat>
  <Paragraphs>14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佈景主題</vt:lpstr>
      <vt:lpstr>PacificVis 2025 Template</vt:lpstr>
      <vt:lpstr>Sample Slide 1</vt:lpstr>
      <vt:lpstr>Sample Slide 2</vt:lpstr>
      <vt:lpstr>Section Title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PacificVis 2025 Template</dc:title>
  <dc:creator>viplab</dc:creator>
  <cp:lastModifiedBy>科植 王</cp:lastModifiedBy>
  <cp:revision>12</cp:revision>
  <dcterms:created xsi:type="dcterms:W3CDTF">2025-03-25T01:50:13Z</dcterms:created>
  <dcterms:modified xsi:type="dcterms:W3CDTF">2025-04-02T08:00:15Z</dcterms:modified>
</cp:coreProperties>
</file>